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>
      <p:cViewPr varScale="1">
        <p:scale>
          <a:sx n="108" d="100"/>
          <a:sy n="108" d="100"/>
        </p:scale>
        <p:origin x="337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eg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pn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jpe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4.bp.blogspot.com/_NW50FBr1aeg/TQss6sXAiuI/AAAAAAAACII/VdcJ4bGhvqY/s1600/the+last+survivor+frontsmall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2.bp.blogspot.com/_nIWiKIscZJY/TQbDHxsKFYI/AAAAAAAACz0/Of1fgNu_FCg/s1600/zombies.jpg" TargetMode="External"/><Relationship Id="rId5" Type="http://schemas.openxmlformats.org/officeDocument/2006/relationships/hyperlink" Target="http://www.rockstargames.com/agent/images/agent.jpg" TargetMode="External"/><Relationship Id="rId4" Type="http://schemas.openxmlformats.org/officeDocument/2006/relationships/hyperlink" Target="http://images4.alphacoders.com/548/54846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30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400" y="990600"/>
            <a:ext cx="350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hiller" pitchFamily="82" charset="0"/>
              </a:rPr>
              <a:t>New</a:t>
            </a:r>
            <a:r>
              <a:rPr lang="en-US" altLang="zh-CN" dirty="0"/>
              <a:t>  </a:t>
            </a:r>
            <a:r>
              <a:rPr lang="en-US" altLang="zh-CN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hiller" pitchFamily="82" charset="0"/>
              </a:rPr>
              <a:t>Elements</a:t>
            </a:r>
            <a:endParaRPr lang="zh-CN" alt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hiller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39872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57969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New type of </a:t>
            </a:r>
            <a:r>
              <a:rPr lang="en-US" altLang="zh-HK" sz="32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Attack</a:t>
            </a:r>
            <a:endParaRPr lang="zh-CN" altLang="en-US" sz="32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1447800"/>
            <a:ext cx="6248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More</a:t>
            </a:r>
            <a:r>
              <a:rPr lang="en-US" altLang="zh-HK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method to reduce other player’s life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2514599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Three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modes of attack with different distance and damage</a:t>
            </a:r>
          </a:p>
        </p:txBody>
      </p:sp>
      <p:pic>
        <p:nvPicPr>
          <p:cNvPr id="7" name="Picture 3" descr="C:\Users\ian\Downloads\525944_477530025624568_700302182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01422"/>
            <a:ext cx="1573261" cy="2656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ian\Downloads\409206_477530105624560_830847717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91" y="3693207"/>
            <a:ext cx="1600200" cy="2672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ian\Downloads\557809_477530045624566_523552442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61" y="3693207"/>
            <a:ext cx="1600200" cy="2639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28599" y="838199"/>
            <a:ext cx="51289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Zombie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card: </a:t>
            </a:r>
          </a:p>
          <a:p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Damage over time if player fail to discard an 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attack! 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Card.</a:t>
            </a:r>
          </a:p>
        </p:txBody>
      </p:sp>
      <p:pic>
        <p:nvPicPr>
          <p:cNvPr id="5" name="Picture 2" descr="http://sphotos-g.ak.fbcdn.net/hphotos-ak-ash3/47399_477853322258905_655369163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551" y="2919101"/>
            <a:ext cx="430930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29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882" y="544083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New </a:t>
            </a:r>
            <a:r>
              <a:rPr lang="en-US" altLang="zh-HK" sz="32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permanent</a:t>
            </a:r>
            <a:r>
              <a:rPr lang="en-US" altLang="zh-HK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cards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29982" y="1600200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Allow players 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armed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to the teeth by :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0973" y="2432703"/>
            <a:ext cx="61234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Adding new type of weapon </a:t>
            </a:r>
          </a:p>
          <a:p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with 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special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effect  </a:t>
            </a:r>
          </a:p>
          <a:p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(one-handed and two handed weapon)</a:t>
            </a:r>
          </a:p>
        </p:txBody>
      </p:sp>
      <p:pic>
        <p:nvPicPr>
          <p:cNvPr id="7" name="Picture 2" descr="http://sphotos-d.ak.fbcdn.net/hphotos-ak-ash3/523607_477755012268736_1396935956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71" y="3891986"/>
            <a:ext cx="2285999" cy="236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91986"/>
            <a:ext cx="2590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5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39781" y="914400"/>
            <a:ext cx="571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Creating 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plenty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of armor</a:t>
            </a:r>
          </a:p>
          <a:p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Players can equip 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3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of them on the slot of head, upper and lower body</a:t>
            </a:r>
          </a:p>
        </p:txBody>
      </p:sp>
      <p:pic>
        <p:nvPicPr>
          <p:cNvPr id="5" name="Picture 6" descr="http://projectumbrella.net/files/imagecache/preview/images/Jill_Diving_Ge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67" y="3124200"/>
            <a:ext cx="25431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39781" y="4051012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Equip yourself!!</a:t>
            </a:r>
            <a:endParaRPr lang="zh-CN" altLang="en-US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67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sphotos-d.ak.fbcdn.net/hphotos-ak-ash4/318965_477759632268274_1459866420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334" y="533400"/>
            <a:ext cx="1836420" cy="180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photos-e.ak.fbcdn.net/hphotos-ak-prn1/46244_477755925601978_1332013294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534" y="2362325"/>
            <a:ext cx="1828800" cy="196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sphotos-g.ak.fbcdn.net/hphotos-ak-ash4/281587_477765448934359_1328075063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334" y="2362325"/>
            <a:ext cx="1882140" cy="19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sphotos-g.ak.fbcdn.net/hphotos-ak-ash3/580892_477834602260777_74741448_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40" y="2362325"/>
            <a:ext cx="1649730" cy="19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://sphotos-a.ak.fbcdn.net/hphotos-ak-ash4/407661_477829995594571_1011485515_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31" y="4331856"/>
            <a:ext cx="1836420" cy="18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533400" y="797111"/>
            <a:ext cx="1295400" cy="10668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MAIN HAND</a:t>
            </a:r>
            <a:endParaRPr lang="zh-HK" alt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187565" y="816161"/>
            <a:ext cx="1398270" cy="685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HEAD GEAR</a:t>
            </a:r>
            <a:endParaRPr lang="zh-HK" alt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594754" y="1159061"/>
            <a:ext cx="1524000" cy="342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86400" y="4191000"/>
            <a:ext cx="1325880" cy="9024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812280" y="5067537"/>
            <a:ext cx="1600200" cy="7017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UPPER GARMENT</a:t>
            </a:r>
            <a:endParaRPr lang="zh-HK" altLang="en-US" dirty="0"/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2286000" y="5418414"/>
            <a:ext cx="1531620" cy="40290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66799" y="5256723"/>
            <a:ext cx="1219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LOWER GARMENT</a:t>
            </a:r>
          </a:p>
        </p:txBody>
      </p:sp>
      <p:sp>
        <p:nvSpPr>
          <p:cNvPr id="16" name="Oval 15"/>
          <p:cNvSpPr/>
          <p:nvPr/>
        </p:nvSpPr>
        <p:spPr>
          <a:xfrm>
            <a:off x="7900123" y="2825090"/>
            <a:ext cx="1104900" cy="10668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OFF HAND</a:t>
            </a:r>
            <a:endParaRPr lang="zh-HK" alt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342794" y="1860350"/>
            <a:ext cx="586740" cy="1447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>
            <a:off x="7303770" y="3341019"/>
            <a:ext cx="553286" cy="174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20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9000" y="533400"/>
            <a:ext cx="21617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6000" dirty="0">
                <a:solidFill>
                  <a:srgbClr val="FF0000"/>
                </a:solidFill>
                <a:latin typeface="Chiller" pitchFamily="82" charset="0"/>
              </a:rPr>
              <a:t>Virus</a:t>
            </a:r>
            <a:r>
              <a:rPr lang="en-US" altLang="zh-HK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card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800" y="2057400"/>
            <a:ext cx="4820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 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powerful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buff(increase abilities)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09800" y="3021389"/>
            <a:ext cx="3006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F81BD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Only last </a:t>
            </a:r>
            <a:r>
              <a:rPr lang="en-US" altLang="zh-HK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temporarily</a:t>
            </a:r>
          </a:p>
        </p:txBody>
      </p:sp>
      <p:pic>
        <p:nvPicPr>
          <p:cNvPr id="7" name="Picture 2" descr="C:\Users\ian\Downloads\44565_477869672257270_1690445347_n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9" y="4897592"/>
            <a:ext cx="3011803" cy="200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sphotos-d.ak.fbcdn.net/hphotos-ak-prn1/530669_477869692257268_2004167523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79855"/>
            <a:ext cx="3124200" cy="227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sphotos-a.ak.fbcdn.net/hphotos-ak-ash4/282383_477869718923932_202103890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613703"/>
            <a:ext cx="3323062" cy="22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deviantart.com/download/17656708/T_Virus_and_Antivirus_by_AndyBuc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9" y="3625214"/>
            <a:ext cx="3441859" cy="1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zastavki.com/pictures/1440x900/2009/Photoshop_T_Virus_017201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4174"/>
            <a:ext cx="3441859" cy="166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29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7400" y="1371600"/>
            <a:ext cx="327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hiller" pitchFamily="82" charset="0"/>
              </a:rPr>
              <a:t>Characters</a:t>
            </a:r>
            <a:endParaRPr lang="zh-CN" alt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hiller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944529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3565800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68" y="685800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556" y="3594998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6" y="533400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573" y="3413400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56" y="533400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44" y="3413400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264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46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37" y="3429000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6" y="549000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4" y="3429000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35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5309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8" y="3325309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6" y="445309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4" y="3325309"/>
            <a:ext cx="198278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3"/>
          <p:cNvSpPr/>
          <p:nvPr/>
        </p:nvSpPr>
        <p:spPr>
          <a:xfrm rot="1425511">
            <a:off x="6870179" y="1231695"/>
            <a:ext cx="2111668" cy="5847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altLang="zh-CN" sz="32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Exception!!</a:t>
            </a:r>
            <a:endParaRPr lang="zh-CN" altLang="en-US" sz="32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12282" y="7620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Most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40782" y="1555361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4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Powerful!!</a:t>
            </a:r>
            <a:endParaRPr lang="zh-CN" altLang="en-US" sz="4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36576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Great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4419600"/>
            <a:ext cx="198120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4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Effect</a:t>
            </a:r>
          </a:p>
          <a:p>
            <a:pPr algn="ctr"/>
            <a:r>
              <a:rPr lang="en-US" altLang="zh-CN" sz="4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!!</a:t>
            </a:r>
            <a:endParaRPr lang="zh-CN" altLang="en-US" sz="4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4484" y="3733800"/>
            <a:ext cx="93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Win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5970" y="4495800"/>
            <a:ext cx="182880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4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Faster</a:t>
            </a:r>
          </a:p>
          <a:p>
            <a:pPr algn="ctr"/>
            <a:r>
              <a:rPr lang="en-US" altLang="zh-CN" sz="4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?!</a:t>
            </a:r>
            <a:endParaRPr lang="zh-CN" altLang="en-US" sz="4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920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6800" y="783364"/>
            <a:ext cx="295786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hiller" pitchFamily="82" charset="0"/>
              </a:rPr>
              <a:t>Comparison</a:t>
            </a:r>
            <a:endParaRPr lang="zh-CN" alt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hiller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177877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7877" y="838200"/>
            <a:ext cx="3235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Cope with the </a:t>
            </a:r>
            <a:r>
              <a:rPr lang="en-US" altLang="zh-HK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new</a:t>
            </a:r>
            <a:r>
              <a:rPr lang="en-US" altLang="zh-HK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story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137877" y="1967053"/>
            <a:ext cx="4203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Changed</a:t>
            </a:r>
            <a:r>
              <a:rPr lang="en-US" altLang="zh-HK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the names of the cards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7877" y="3124200"/>
            <a:ext cx="5449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Let players feel the </a:t>
            </a:r>
            <a:r>
              <a:rPr lang="en-US" altLang="zh-HK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difference</a:t>
            </a:r>
            <a:r>
              <a:rPr lang="en-US" altLang="zh-HK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of the game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7877" y="40386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HK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Some </a:t>
            </a:r>
            <a:r>
              <a:rPr lang="en-US" altLang="zh-HK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funny</a:t>
            </a:r>
            <a:r>
              <a:rPr lang="en-US" altLang="zh-HK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names to make the game more </a:t>
            </a:r>
            <a:r>
              <a:rPr lang="en-US" altLang="zh-HK" sz="24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interesting</a:t>
            </a:r>
            <a:r>
              <a:rPr lang="en-US" altLang="zh-HK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172772" y="4894421"/>
            <a:ext cx="245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e.g. </a:t>
            </a:r>
            <a:r>
              <a:rPr lang="en-US" altLang="zh-HK" sz="2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cao</a:t>
            </a:r>
            <a:r>
              <a:rPr lang="en-US" altLang="zh-HK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altLang="zh-HK" sz="2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ni</a:t>
            </a:r>
            <a:r>
              <a:rPr lang="en-US" altLang="zh-HK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ma(alpaca)</a:t>
            </a:r>
          </a:p>
        </p:txBody>
      </p:sp>
      <p:pic>
        <p:nvPicPr>
          <p:cNvPr id="9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25" y="4038600"/>
            <a:ext cx="1954575" cy="283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2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7600" y="533400"/>
            <a:ext cx="1296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Roles</a:t>
            </a:r>
            <a:endParaRPr lang="zh-CN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-243" r="50001" b="51598"/>
          <a:stretch/>
        </p:blipFill>
        <p:spPr>
          <a:xfrm>
            <a:off x="1371600" y="1566021"/>
            <a:ext cx="1371601" cy="1908969"/>
          </a:xfrm>
        </p:spPr>
      </p:pic>
      <p:pic>
        <p:nvPicPr>
          <p:cNvPr id="6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08" y="1582607"/>
            <a:ext cx="1368152" cy="1872208"/>
          </a:xfrm>
          <a:prstGeom prst="rect">
            <a:avLst/>
          </a:prstGeom>
        </p:spPr>
      </p:pic>
      <p:pic>
        <p:nvPicPr>
          <p:cNvPr id="7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7" r="4666" b="52292"/>
          <a:stretch/>
        </p:blipFill>
        <p:spPr>
          <a:xfrm>
            <a:off x="5129686" y="1582607"/>
            <a:ext cx="1285503" cy="1872208"/>
          </a:xfrm>
          <a:prstGeom prst="rect">
            <a:avLst/>
          </a:prstGeom>
        </p:spPr>
      </p:pic>
      <p:pic>
        <p:nvPicPr>
          <p:cNvPr id="8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994" y="1582104"/>
            <a:ext cx="1260000" cy="1868617"/>
          </a:xfrm>
          <a:prstGeom prst="rect">
            <a:avLst/>
          </a:prstGeom>
        </p:spPr>
      </p:pic>
      <p:pic>
        <p:nvPicPr>
          <p:cNvPr id="9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" t="48182" r="49434" b="-852"/>
          <a:stretch/>
        </p:blipFill>
        <p:spPr>
          <a:xfrm>
            <a:off x="1449758" y="4135549"/>
            <a:ext cx="1428750" cy="2066925"/>
          </a:xfrm>
          <a:prstGeom prst="rect">
            <a:avLst/>
          </a:prstGeom>
        </p:spPr>
      </p:pic>
      <p:pic>
        <p:nvPicPr>
          <p:cNvPr id="10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16" y="4149080"/>
            <a:ext cx="1296144" cy="2088282"/>
          </a:xfrm>
          <a:prstGeom prst="rect">
            <a:avLst/>
          </a:prstGeom>
        </p:spPr>
      </p:pic>
      <p:pic>
        <p:nvPicPr>
          <p:cNvPr id="11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9" t="48058" r="2890"/>
          <a:stretch/>
        </p:blipFill>
        <p:spPr>
          <a:xfrm>
            <a:off x="5029462" y="4163367"/>
            <a:ext cx="1385727" cy="2038350"/>
          </a:xfrm>
          <a:prstGeom prst="rect">
            <a:avLst/>
          </a:prstGeom>
        </p:spPr>
      </p:pic>
      <p:pic>
        <p:nvPicPr>
          <p:cNvPr id="12" name="圖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382" y="4209725"/>
            <a:ext cx="1303225" cy="18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7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88196" y="512286"/>
            <a:ext cx="13462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Cards</a:t>
            </a:r>
            <a:endParaRPr lang="zh-CN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3" t="33270" b="33365"/>
          <a:stretch/>
        </p:blipFill>
        <p:spPr>
          <a:xfrm>
            <a:off x="409529" y="3093638"/>
            <a:ext cx="1272648" cy="1800000"/>
          </a:xfrm>
          <a:prstGeom prst="rect">
            <a:avLst/>
          </a:prstGeom>
        </p:spPr>
      </p:pic>
      <p:pic>
        <p:nvPicPr>
          <p:cNvPr id="6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37" y="3165546"/>
            <a:ext cx="1140230" cy="1656184"/>
          </a:xfrm>
          <a:prstGeom prst="rect">
            <a:avLst/>
          </a:prstGeom>
        </p:spPr>
      </p:pic>
      <p:pic>
        <p:nvPicPr>
          <p:cNvPr id="7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5" t="67556" r="33337"/>
          <a:stretch/>
        </p:blipFill>
        <p:spPr>
          <a:xfrm>
            <a:off x="456896" y="4941268"/>
            <a:ext cx="1225281" cy="1800000"/>
          </a:xfrm>
          <a:prstGeom prst="rect">
            <a:avLst/>
          </a:prstGeom>
        </p:spPr>
      </p:pic>
      <p:pic>
        <p:nvPicPr>
          <p:cNvPr id="8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93" y="5049180"/>
            <a:ext cx="1150474" cy="1584176"/>
          </a:xfrm>
          <a:prstGeom prst="rect">
            <a:avLst/>
          </a:prstGeom>
        </p:spPr>
      </p:pic>
      <p:pic>
        <p:nvPicPr>
          <p:cNvPr id="10" name="圖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67" y="3199729"/>
            <a:ext cx="1187587" cy="1724970"/>
          </a:xfrm>
          <a:prstGeom prst="rect">
            <a:avLst/>
          </a:prstGeom>
        </p:spPr>
      </p:pic>
      <p:pic>
        <p:nvPicPr>
          <p:cNvPr id="11" name="圖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35" y="5313893"/>
            <a:ext cx="1882649" cy="129614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8" r="33181" b="67457"/>
          <a:stretch/>
        </p:blipFill>
        <p:spPr>
          <a:xfrm>
            <a:off x="4572000" y="1219258"/>
            <a:ext cx="1373733" cy="180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59" y="1259893"/>
            <a:ext cx="1158868" cy="1683256"/>
          </a:xfrm>
          <a:prstGeom prst="rect">
            <a:avLst/>
          </a:prstGeom>
        </p:spPr>
      </p:pic>
      <p:pic>
        <p:nvPicPr>
          <p:cNvPr id="15" name="內容版面配置區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3" r="66556"/>
          <a:stretch/>
        </p:blipFill>
        <p:spPr>
          <a:xfrm>
            <a:off x="429571" y="1222125"/>
            <a:ext cx="1252606" cy="1800000"/>
          </a:xfrm>
          <a:prstGeom prst="rect">
            <a:avLst/>
          </a:prstGeom>
        </p:spPr>
      </p:pic>
      <p:pic>
        <p:nvPicPr>
          <p:cNvPr id="16" name="圖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14" y="1273187"/>
            <a:ext cx="1149716" cy="16699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14729"/>
            <a:ext cx="1186813" cy="18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22226"/>
            <a:ext cx="116129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7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" y="774819"/>
            <a:ext cx="3672408" cy="519221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72" y="774819"/>
            <a:ext cx="3616077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9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3272"/>
            <a:ext cx="3580936" cy="506288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5"/>
          <a:stretch/>
        </p:blipFill>
        <p:spPr>
          <a:xfrm>
            <a:off x="4419600" y="1298248"/>
            <a:ext cx="4176464" cy="39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7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600"/>
            <a:ext cx="3312368" cy="468317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90600"/>
            <a:ext cx="3424548" cy="48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3672408" cy="5192213"/>
          </a:xfrm>
        </p:spPr>
      </p:pic>
    </p:spTree>
    <p:extLst>
      <p:ext uri="{BB962C8B-B14F-4D97-AF65-F5344CB8AC3E}">
        <p14:creationId xmlns:p14="http://schemas.microsoft.com/office/powerpoint/2010/main" val="34302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0" y="1295400"/>
            <a:ext cx="40058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hiller" pitchFamily="82" charset="0"/>
              </a:rPr>
              <a:t>Background</a:t>
            </a:r>
            <a:endParaRPr lang="zh-CN" alt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hiller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12804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91000" y="685800"/>
            <a:ext cx="409599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hiller" pitchFamily="82" charset="0"/>
              </a:rPr>
              <a:t>New Experience</a:t>
            </a:r>
            <a:endParaRPr lang="zh-CN" alt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hiller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85506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55760" y="565077"/>
            <a:ext cx="3229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New </a:t>
            </a:r>
            <a:r>
              <a:rPr lang="en-US" altLang="zh-CN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Excitement</a:t>
            </a:r>
            <a:endParaRPr lang="zh-CN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2182797">
            <a:off x="5747210" y="2200791"/>
            <a:ext cx="3530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</a:rPr>
              <a:t>Maybe a little bit Astonishing….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6" y="3510393"/>
            <a:ext cx="1736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208" y="3560000"/>
            <a:ext cx="201800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19218" y="1914196"/>
            <a:ext cx="1157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Fans</a:t>
            </a:r>
            <a:endParaRPr lang="zh-CN" altLang="en-US" sz="4000" b="1" i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709" y="3505200"/>
            <a:ext cx="186344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53" y="1491208"/>
            <a:ext cx="25146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3213" y="620595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Films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1672" y="6205953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Comics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9472" y="620595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Games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945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Zombie Cards (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types)</a:t>
            </a:r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2" descr="http://sphotos-a.ak.fbcdn.net/hphotos-ak-ash3/580917_477853302258907_114558812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" y="1916832"/>
            <a:ext cx="31374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00" y="1916832"/>
            <a:ext cx="31374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617583"/>
            <a:ext cx="31374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445" y="1268760"/>
            <a:ext cx="31374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957" y="3618000"/>
            <a:ext cx="31374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698000"/>
            <a:ext cx="31374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15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8046" y="602541"/>
            <a:ext cx="30159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New </a:t>
            </a:r>
            <a:r>
              <a:rPr lang="en-US" altLang="zh-CN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Flexibility</a:t>
            </a:r>
            <a:r>
              <a:rPr lang="en-US" altLang="zh-CN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zh-CN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0" y="3618046"/>
            <a:ext cx="324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79" y="1447800"/>
            <a:ext cx="450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右弧形箭头 3"/>
          <p:cNvSpPr/>
          <p:nvPr/>
        </p:nvSpPr>
        <p:spPr>
          <a:xfrm rot="18489750">
            <a:off x="6249228" y="999214"/>
            <a:ext cx="1426027" cy="2549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058" y="4343400"/>
            <a:ext cx="172972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79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8000" b="1" dirty="0">
                <a:solidFill>
                  <a:srgbClr val="FF0000"/>
                </a:solidFill>
                <a:latin typeface="Chiller" pitchFamily="82" charset="0"/>
              </a:rPr>
              <a:t>Virus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Cards (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types)</a:t>
            </a:r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0" name="Picture 2" descr="http://sphotos-f.ak.fbcdn.net/hphotos-ak-ash3/44565_477869672257270_1690445347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93">
            <a:off x="379650" y="1791694"/>
            <a:ext cx="36603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2099">
            <a:off x="5131383" y="1839714"/>
            <a:ext cx="36603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7415">
            <a:off x="2364652" y="3762997"/>
            <a:ext cx="36603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65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Basic Cards (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types)</a:t>
            </a:r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074" name="Picture 2" descr="http://sphotos-a.ak.fbcdn.net/hphotos-ak-ash3/550614_477509835626587_1062709471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6318">
            <a:off x="654517" y="1938448"/>
            <a:ext cx="247848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7211">
            <a:off x="1723380" y="1679897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22" y="1472752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8172">
            <a:off x="4485170" y="1784221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6465">
            <a:off x="5946795" y="2354168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741274" y="1340767"/>
            <a:ext cx="6208712" cy="4921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2" y="5560875"/>
            <a:ext cx="1271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</a:rPr>
              <a:t>Attack!!!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3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0232" y="-76200"/>
            <a:ext cx="8229600" cy="1143000"/>
          </a:xfrm>
        </p:spPr>
        <p:txBody>
          <a:bodyPr/>
          <a:lstStyle/>
          <a:p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Equip Cards (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Hands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122" name="Picture 2" descr="http://sphotos-a.ak.fbcdn.net/hphotos-ak-snc6/229987_477754982268739_262433583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7848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06861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77" y="937156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19" y="937156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06861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937156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1" y="3258000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58" y="937156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380" y="3258000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330" y="937156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483" y="3266146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97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06" y="152400"/>
            <a:ext cx="8229600" cy="1143000"/>
          </a:xfrm>
        </p:spPr>
        <p:txBody>
          <a:bodyPr/>
          <a:lstStyle/>
          <a:p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Equip Cards (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Others I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 </a:t>
            </a:r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146" name="Picture 2" descr="http://sphotos-b.ak.fbcdn.net/hphotos-ak-snc6/285677_477759622268275_924126493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0846">
            <a:off x="268697" y="1596579"/>
            <a:ext cx="247848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3595">
            <a:off x="1355895" y="2021112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985" y="1448293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9424">
            <a:off x="4262856" y="2953271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433" y="3248293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3475">
            <a:off x="5907708" y="1265825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01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New </a:t>
            </a:r>
            <a:r>
              <a:rPr lang="en-US" altLang="zh-C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Pleasure</a:t>
            </a:r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47206">
            <a:off x="866843" y="2181777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4734">
            <a:off x="2416950" y="1546036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403">
            <a:off x="4453233" y="1610182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916">
            <a:off x="5845075" y="2514320"/>
            <a:ext cx="247848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20133952">
            <a:off x="8998" y="1120388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Only Horrible?  </a:t>
            </a:r>
            <a:endParaRPr lang="zh-CN" altLang="en-US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98743" y="5591664"/>
            <a:ext cx="1891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NO WAY!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0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3662" y="418744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Source</a:t>
            </a:r>
            <a:endParaRPr lang="zh-CN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0200" y="1468452"/>
            <a:ext cx="5943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3"/>
              </a:rPr>
              <a:t>http://4.bp.blogspot.com/_NW50FBr1aeg/TQss6sXAiuI/AAAAAAAACII/VdcJ4bGhvqY/s1600/the%2Blast%2Bsurvivor%2Bfrontsmall.jpg</a:t>
            </a:r>
            <a:endParaRPr lang="en-US" altLang="zh-CN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altLang="zh-CN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4"/>
              </a:rPr>
              <a:t>http://images4.alphacoders.com/548/54846.jpg</a:t>
            </a:r>
            <a:endParaRPr lang="en-US" altLang="zh-CN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altLang="zh-CN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http://www.rockstargames.com/agent/images/agent.jpg</a:t>
            </a:r>
            <a:endParaRPr lang="en-US" altLang="zh-CN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altLang="zh-CN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http://vandosersengrapefinancier.blog.com/files/2010/06/Key.jpg</a:t>
            </a:r>
          </a:p>
          <a:p>
            <a:endParaRPr lang="en-US" altLang="zh-CN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http://2.bp.blogspot.com/_nIWiKIscZJY/TQbDHxsKFYI/AAAAAAAACz0/Of1fgNu_FCg/s1600/zombies.jpg</a:t>
            </a:r>
            <a:endParaRPr lang="en-US" altLang="zh-CN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zh-CN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9189748"/>
      </p:ext>
    </p:extLst>
  </p:cSld>
  <p:clrMapOvr>
    <a:masterClrMapping/>
  </p:clrMapOvr>
  <p:transition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6419" y="2343834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IDEA</a:t>
            </a:r>
            <a:endParaRPr lang="zh-CN" altLang="en-US" sz="4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3901300" y="2392976"/>
            <a:ext cx="914400" cy="60960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97979" y="237461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Resident Evil</a:t>
            </a:r>
            <a:endParaRPr lang="zh-CN" altLang="en-US" sz="3600" dirty="0"/>
          </a:p>
        </p:txBody>
      </p:sp>
      <p:pic>
        <p:nvPicPr>
          <p:cNvPr id="9" name="Picture 2" descr="http://ts4.mm.bing.net/th?id=I.4647632107931771&amp;pid=15.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25691" y="3395529"/>
            <a:ext cx="1883504" cy="252000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00" y="3373452"/>
            <a:ext cx="22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2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457200"/>
            <a:ext cx="2590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hiller" pitchFamily="82" charset="0"/>
              </a:rPr>
              <a:t>END</a:t>
            </a:r>
            <a:endParaRPr lang="zh-CN" alt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hiller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9400" y="2209800"/>
            <a:ext cx="3810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rgbClr val="FF0000"/>
                </a:solidFill>
                <a:latin typeface="Chiller" pitchFamily="82" charset="0"/>
              </a:rPr>
              <a:t>Q &amp; A</a:t>
            </a:r>
            <a:endParaRPr lang="zh-CN" altLang="en-US" sz="11500" dirty="0">
              <a:solidFill>
                <a:srgbClr val="FF0000"/>
              </a:solidFill>
              <a:latin typeface="Chiller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4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05" y="1600200"/>
            <a:ext cx="43338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5175"/>
      </p:ext>
    </p:extLst>
  </p:cSld>
  <p:clrMapOvr>
    <a:masterClrMapping/>
  </p:clrMapOvr>
  <p:transition spd="slow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3047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Story</a:t>
            </a:r>
            <a:r>
              <a:rPr lang="en-US" altLang="zh-TW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of Last Survivor</a:t>
            </a:r>
            <a:endParaRPr lang="zh-TW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0200" y="1348099"/>
            <a:ext cx="5867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Location</a:t>
            </a:r>
          </a:p>
          <a:p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 genetic research facility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00200" y="2667000"/>
            <a:ext cx="5943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Character</a:t>
            </a:r>
            <a:endParaRPr lang="en-US" altLang="zh-TW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Four uninfected researchers, two spies, one agent and one </a:t>
            </a:r>
            <a:r>
              <a:rPr lang="en-US" altLang="zh-TW" sz="3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</a:rPr>
              <a:t>infected</a:t>
            </a:r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researcher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0200" y="4419600"/>
            <a:ext cx="5943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Situation</a:t>
            </a:r>
            <a:endParaRPr lang="en-US" altLang="zh-TW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en-US" altLang="zh-TW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 researcher stool and injected a virus in his body. Also, he contaminated the facility with the </a:t>
            </a:r>
            <a:r>
              <a:rPr lang="en-US" altLang="zh-TW" sz="3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</a:rPr>
              <a:t>virus</a:t>
            </a:r>
            <a:r>
              <a:rPr lang="en-US" altLang="zh-TW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.</a:t>
            </a:r>
          </a:p>
          <a:p>
            <a:endParaRPr lang="zh-CN" altLang="en-US" dirty="0"/>
          </a:p>
        </p:txBody>
      </p:sp>
      <p:pic>
        <p:nvPicPr>
          <p:cNvPr id="11" name="Picture 2" descr="http://ts2.mm.bing.net/th?id=I.4968195580364401&amp;pid=15.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2229" y="0"/>
            <a:ext cx="3117408" cy="2170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036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750" y="168067"/>
            <a:ext cx="62484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n order to avoid the virus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leaked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out from the facility,  the government sent an agent inside the facility to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kill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all the survivors except the spies. The spies were sent by the government to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help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the agents to finish the mission. </a:t>
            </a:r>
            <a:endParaRPr lang="zh-TW" alt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200400"/>
            <a:ext cx="59055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9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228600"/>
            <a:ext cx="6172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T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he facility was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sealed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by the government. So, the only way for the researchers to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escape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from the facility was to kill the agent and took the </a:t>
            </a:r>
            <a:r>
              <a:rPr lang="en-US" altLang="zh-CN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key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to open the door of the facility.</a:t>
            </a:r>
            <a:endParaRPr lang="zh-TW" alt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ts2.mm.bing.net/th?id=I.4840587824401389&amp;pid=15.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938" y="2666999"/>
            <a:ext cx="2531248" cy="108000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28" y="3767651"/>
            <a:ext cx="2878672" cy="2160000"/>
          </a:xfrm>
          <a:prstGeom prst="rect">
            <a:avLst/>
          </a:prstGeom>
        </p:spPr>
      </p:pic>
      <p:pic>
        <p:nvPicPr>
          <p:cNvPr id="7" name="Picture 6" descr="http://ts2.mm.bing.net/th?id=I.4872697001084849&amp;pid=15.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16251" y="2306999"/>
            <a:ext cx="2407498" cy="18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166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191179"/>
            <a:ext cx="6400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or the </a:t>
            </a:r>
            <a:r>
              <a:rPr lang="en-US" altLang="zh-CN" sz="3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</a:rPr>
              <a:t>infected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researcher, he knew that both the agent and the uninfected researchers would try to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kill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him if they found that he stole the virus. So, the only way for him to survive was to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kill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all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the others and took the key in order to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escape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from the facility.</a:t>
            </a:r>
            <a:endParaRPr lang="zh-TW" alt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50" y="2895600"/>
            <a:ext cx="45010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7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2800" y="533400"/>
            <a:ext cx="23576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Objective</a:t>
            </a:r>
            <a:endParaRPr lang="zh-CN" alt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6516" y="16764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Agent and Spies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sym typeface="Wingdings" pitchFamily="2" charset="2"/>
              </a:rPr>
              <a:t> </a:t>
            </a:r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Kill</a:t>
            </a:r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all the infected and uninfected researchers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3865" y="3121967"/>
            <a:ext cx="577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Uninfected researchers 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sym typeface="Wingdings" pitchFamily="2" charset="2"/>
              </a:rPr>
              <a:t> </a:t>
            </a:r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Kill</a:t>
            </a:r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the agent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6516" y="4168923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Infected researches </a:t>
            </a:r>
            <a:r>
              <a:rPr lang="en-US" altLang="zh-CN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sym typeface="Wingdings" pitchFamily="2" charset="2"/>
              </a:rPr>
              <a:t> </a:t>
            </a:r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Kill</a:t>
            </a:r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all the people in a </a:t>
            </a:r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proper order</a:t>
            </a:r>
            <a:r>
              <a:rPr lang="en-US" altLang="zh-TW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, the agent should be the final one to be killed</a:t>
            </a:r>
            <a:endParaRPr lang="zh-TW" alt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9" name="Picture 4" descr="http://ts3.mm.bing.net/th?id=I.4951393646937758&amp;pid=15.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9934" y="4833933"/>
            <a:ext cx="2024066" cy="2024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318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546</Words>
  <Application>Microsoft Office PowerPoint</Application>
  <PresentationFormat>全屏显示(4:3)</PresentationFormat>
  <Paragraphs>86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新細明體</vt:lpstr>
      <vt:lpstr>宋体</vt:lpstr>
      <vt:lpstr>Arial</vt:lpstr>
      <vt:lpstr>Calibri</vt:lpstr>
      <vt:lpstr>Chiller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Zombie Cards (6 types)</vt:lpstr>
      <vt:lpstr>PowerPoint 演示文稿</vt:lpstr>
      <vt:lpstr>Virus Cards (3 types)</vt:lpstr>
      <vt:lpstr>Basic Cards (5 types)</vt:lpstr>
      <vt:lpstr>Equip Cards (Hands)</vt:lpstr>
      <vt:lpstr>Equip Cards (Others I) </vt:lpstr>
      <vt:lpstr>New Pleasure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</dc:creator>
  <cp:lastModifiedBy>Yiji Wang</cp:lastModifiedBy>
  <cp:revision>63</cp:revision>
  <dcterms:created xsi:type="dcterms:W3CDTF">2006-08-16T00:00:00Z</dcterms:created>
  <dcterms:modified xsi:type="dcterms:W3CDTF">2018-03-26T04:03:49Z</dcterms:modified>
</cp:coreProperties>
</file>